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7F3D9"/>
    <a:srgbClr val="EAF0C8"/>
    <a:srgbClr val="88B393"/>
    <a:srgbClr val="5EC5DD"/>
    <a:srgbClr val="5CA0A1"/>
    <a:srgbClr val="97DAEB"/>
    <a:srgbClr val="0275E8"/>
    <a:srgbClr val="002151"/>
    <a:srgbClr val="0266CA"/>
    <a:srgbClr val="0253A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7" autoAdjust="0"/>
    <p:restoredTop sz="94660"/>
  </p:normalViewPr>
  <p:slideViewPr>
    <p:cSldViewPr snapToGrid="0">
      <p:cViewPr>
        <p:scale>
          <a:sx n="50" d="100"/>
          <a:sy n="50" d="100"/>
        </p:scale>
        <p:origin x="-906" y="-63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766A7-9EC1-4E64-943A-1D93F08013B5}" type="datetimeFigureOut">
              <a:rPr lang="en-US" smtClean="0"/>
              <a:t>10/15/2015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3B8803-BB2F-496F-80E7-487340EB31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95788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766A7-9EC1-4E64-943A-1D93F08013B5}" type="datetimeFigureOut">
              <a:rPr lang="en-US" smtClean="0"/>
              <a:t>10/15/2015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3B8803-BB2F-496F-80E7-487340EB31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29727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766A7-9EC1-4E64-943A-1D93F08013B5}" type="datetimeFigureOut">
              <a:rPr lang="en-US" smtClean="0"/>
              <a:t>10/15/2015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3B8803-BB2F-496F-80E7-487340EB31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47485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766A7-9EC1-4E64-943A-1D93F08013B5}" type="datetimeFigureOut">
              <a:rPr lang="en-US" smtClean="0"/>
              <a:t>10/15/2015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3B8803-BB2F-496F-80E7-487340EB31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12493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766A7-9EC1-4E64-943A-1D93F08013B5}" type="datetimeFigureOut">
              <a:rPr lang="en-US" smtClean="0"/>
              <a:t>10/15/2015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3B8803-BB2F-496F-80E7-487340EB31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75765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766A7-9EC1-4E64-943A-1D93F08013B5}" type="datetimeFigureOut">
              <a:rPr lang="en-US" smtClean="0"/>
              <a:t>10/15/2015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3B8803-BB2F-496F-80E7-487340EB31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06202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766A7-9EC1-4E64-943A-1D93F08013B5}" type="datetimeFigureOut">
              <a:rPr lang="en-US" smtClean="0"/>
              <a:t>10/15/2015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3B8803-BB2F-496F-80E7-487340EB31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53946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766A7-9EC1-4E64-943A-1D93F08013B5}" type="datetimeFigureOut">
              <a:rPr lang="en-US" smtClean="0"/>
              <a:t>10/15/2015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3B8803-BB2F-496F-80E7-487340EB31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58992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766A7-9EC1-4E64-943A-1D93F08013B5}" type="datetimeFigureOut">
              <a:rPr lang="en-US" smtClean="0"/>
              <a:t>10/15/2015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3B8803-BB2F-496F-80E7-487340EB31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04586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766A7-9EC1-4E64-943A-1D93F08013B5}" type="datetimeFigureOut">
              <a:rPr lang="en-US" smtClean="0"/>
              <a:t>10/15/2015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3B8803-BB2F-496F-80E7-487340EB31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77384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766A7-9EC1-4E64-943A-1D93F08013B5}" type="datetimeFigureOut">
              <a:rPr lang="en-US" smtClean="0"/>
              <a:t>10/15/2015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3B8803-BB2F-496F-80E7-487340EB31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73875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2766A7-9EC1-4E64-943A-1D93F08013B5}" type="datetimeFigureOut">
              <a:rPr lang="en-US" smtClean="0"/>
              <a:t>10/15/2015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3B8803-BB2F-496F-80E7-487340EB31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85126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17" Type="http://schemas.openxmlformats.org/officeDocument/2006/relationships/image" Target="../media/image16.png"/><Relationship Id="rId2" Type="http://schemas.openxmlformats.org/officeDocument/2006/relationships/image" Target="../media/image1.png"/><Relationship Id="rId16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5" Type="http://schemas.openxmlformats.org/officeDocument/2006/relationships/image" Target="../media/image1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2000" cy="4319752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3" name="Rectangle 2"/>
          <p:cNvSpPr/>
          <p:nvPr/>
        </p:nvSpPr>
        <p:spPr>
          <a:xfrm>
            <a:off x="0" y="4603531"/>
            <a:ext cx="12192000" cy="2254469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4" name="Rectangle 3"/>
          <p:cNvSpPr/>
          <p:nvPr/>
        </p:nvSpPr>
        <p:spPr>
          <a:xfrm>
            <a:off x="0" y="4319752"/>
            <a:ext cx="12192000" cy="283779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pic>
        <p:nvPicPr>
          <p:cNvPr id="1026" name="Picture 2" descr="G:\Project work\Infographics Work\Powerpoint\Office bg 2\rck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0875" y="1539528"/>
            <a:ext cx="2879949" cy="35290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G:\Project work\Infographics Work\Powerpoint\Office bg 2\bk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1408" y="1739064"/>
            <a:ext cx="740558" cy="374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G:\Project work\Infographics Work\Powerpoint\Office bg 2\bk2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67219" y="1528782"/>
            <a:ext cx="1234264" cy="5851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G:\Project work\Infographics Work\Powerpoint\Office bg 2\bk3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710" y="2704210"/>
            <a:ext cx="886841" cy="2468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G:\Project work\Infographics Work\Powerpoint\Office bg 2\bk4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49266" y="2778953"/>
            <a:ext cx="831985" cy="1828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G:\Project work\Infographics Work\Powerpoint\Office bg 2\box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7426" y="2431531"/>
            <a:ext cx="566847" cy="5302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G:\Project work\Infographics Work\Powerpoint\Office bg 2\plnt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56556" y="3322172"/>
            <a:ext cx="511991" cy="5119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3" name="Picture 9" descr="G:\Project work\Infographics Work\Powerpoint\Office bg 2\vss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0129" y="3211866"/>
            <a:ext cx="329137" cy="6308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G:\Project work\Infographics Work\Powerpoint\Office bg 2\dstbn.pn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17334" y="3887638"/>
            <a:ext cx="1143000" cy="11300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9" name="Picture 15" descr="G:\Project work\Infographics Work\Powerpoint\Office bg 2\clndr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25912" y="916283"/>
            <a:ext cx="954024" cy="1484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G:\Project work\Infographics Work\Powerpoint\Office bg 2\d2.pn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57261" y="2595906"/>
            <a:ext cx="913938" cy="2335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5" name="Picture 11" descr="G:\Project work\Infographics Work\Powerpoint\Office bg 2\d3.pn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2338" y="2810178"/>
            <a:ext cx="913938" cy="1827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8" name="Picture 14" descr="G:\Project work\Infographics Work\Powerpoint\Office bg 2\chir.pn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5982" y="2077268"/>
            <a:ext cx="1076416" cy="1147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7" name="Picture 13" descr="G:\Project work\Infographics Work\Powerpoint\Office bg 2\table.png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60210" y="3216373"/>
            <a:ext cx="5057124" cy="18075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0" name="Picture 16" descr="G:\Project work\Infographics Work\Powerpoint\Office bg 2\computer.png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11770" y="2068873"/>
            <a:ext cx="1502920" cy="11576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1" name="Picture 17" descr="G:\Project work\Infographics Work\Powerpoint\Office bg 2\d1.png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7416" y="2992966"/>
            <a:ext cx="903783" cy="2335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6"/>
          <p:cNvSpPr/>
          <p:nvPr/>
        </p:nvSpPr>
        <p:spPr>
          <a:xfrm>
            <a:off x="3887880" y="7272635"/>
            <a:ext cx="422635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Your text here</a:t>
            </a:r>
          </a:p>
        </p:txBody>
      </p:sp>
    </p:spTree>
    <p:extLst>
      <p:ext uri="{BB962C8B-B14F-4D97-AF65-F5344CB8AC3E}">
        <p14:creationId xmlns:p14="http://schemas.microsoft.com/office/powerpoint/2010/main" val="36870618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00"/>
                            </p:stCondLst>
                            <p:childTnLst>
                              <p:par>
                                <p:cTn id="10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3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600"/>
                            </p:stCondLst>
                            <p:childTnLst>
                              <p:par>
                                <p:cTn id="14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3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900"/>
                            </p:stCondLst>
                            <p:childTnLst>
                              <p:par>
                                <p:cTn id="19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300" fill="hold"/>
                                        <p:tgtEl>
                                          <p:spTgt spid="10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00" fill="hold"/>
                                        <p:tgtEl>
                                          <p:spTgt spid="10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200"/>
                            </p:stCondLst>
                            <p:childTnLst>
                              <p:par>
                                <p:cTn id="24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300" fill="hold"/>
                                        <p:tgtEl>
                                          <p:spTgt spid="10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00" fill="hold"/>
                                        <p:tgtEl>
                                          <p:spTgt spid="10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300"/>
                                        <p:tgtEl>
                                          <p:spTgt spid="10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300" fill="hold"/>
                                        <p:tgtEl>
                                          <p:spTgt spid="10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00" fill="hold"/>
                                        <p:tgtEl>
                                          <p:spTgt spid="10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800"/>
                            </p:stCondLst>
                            <p:childTnLst>
                              <p:par>
                                <p:cTn id="3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300"/>
                                        <p:tgtEl>
                                          <p:spTgt spid="10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300" fill="hold"/>
                                        <p:tgtEl>
                                          <p:spTgt spid="10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300" fill="hold"/>
                                        <p:tgtEl>
                                          <p:spTgt spid="10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100"/>
                            </p:stCondLst>
                            <p:childTnLst>
                              <p:par>
                                <p:cTn id="4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300"/>
                                        <p:tgtEl>
                                          <p:spTgt spid="10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300" fill="hold"/>
                                        <p:tgtEl>
                                          <p:spTgt spid="10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300" fill="hold"/>
                                        <p:tgtEl>
                                          <p:spTgt spid="10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400"/>
                            </p:stCondLst>
                            <p:childTnLst>
                              <p:par>
                                <p:cTn id="47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300"/>
                                        <p:tgtEl>
                                          <p:spTgt spid="10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300" fill="hold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300" fill="hold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700"/>
                            </p:stCondLst>
                            <p:childTnLst>
                              <p:par>
                                <p:cTn id="53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300" fill="hold"/>
                                        <p:tgtEl>
                                          <p:spTgt spid="10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300" fill="hold"/>
                                        <p:tgtEl>
                                          <p:spTgt spid="10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300" fill="hold"/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300"/>
                                        <p:tgtEl>
                                          <p:spTgt spid="10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3000"/>
                            </p:stCondLst>
                            <p:childTnLst>
                              <p:par>
                                <p:cTn id="6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300" fill="hold"/>
                                        <p:tgtEl>
                                          <p:spTgt spid="10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300" fill="hold"/>
                                        <p:tgtEl>
                                          <p:spTgt spid="10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300"/>
                            </p:stCondLst>
                            <p:childTnLst>
                              <p:par>
                                <p:cTn id="6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3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3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3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3600"/>
                            </p:stCondLst>
                            <p:childTnLst>
                              <p:par>
                                <p:cTn id="71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3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3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3900"/>
                            </p:stCondLst>
                            <p:childTnLst>
                              <p:par>
                                <p:cTn id="76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3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3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3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3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3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3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4200"/>
                            </p:stCondLst>
                            <p:childTnLst>
                              <p:par>
                                <p:cTn id="87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3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3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3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3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4500"/>
                            </p:stCondLst>
                            <p:childTnLst>
                              <p:par>
                                <p:cTn id="94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3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3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3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3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4800"/>
                            </p:stCondLst>
                            <p:childTnLst>
                              <p:par>
                                <p:cTn id="101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3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3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5100"/>
                            </p:stCondLst>
                            <p:childTnLst>
                              <p:par>
                                <p:cTn id="106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300" fill="hold"/>
                                        <p:tgtEl>
                                          <p:spTgt spid="10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300" fill="hold"/>
                                        <p:tgtEl>
                                          <p:spTgt spid="10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5400"/>
                            </p:stCondLst>
                            <p:childTnLst>
                              <p:par>
                                <p:cTn id="1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7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256</TotalTime>
  <Words>3</Words>
  <Application>Microsoft Office PowerPoint</Application>
  <PresentationFormat>Custom</PresentationFormat>
  <Paragraphs>1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Andreas Lex</dc:creator>
  <cp:lastModifiedBy>SOUMYA LAPPY</cp:lastModifiedBy>
  <cp:revision>49</cp:revision>
  <dcterms:created xsi:type="dcterms:W3CDTF">2015-09-23T02:58:27Z</dcterms:created>
  <dcterms:modified xsi:type="dcterms:W3CDTF">2015-10-15T11:56:11Z</dcterms:modified>
</cp:coreProperties>
</file>